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2057400" cx="3429000"/>
  <p:notesSz cx="6858000" cy="9144000"/>
  <p:embeddedFontLst>
    <p:embeddedFont>
      <p:font typeface="La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8">
          <p15:clr>
            <a:srgbClr val="A4A3A4"/>
          </p15:clr>
        </p15:guide>
        <p15:guide id="2" pos="1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8" orient="horz"/>
        <p:guide pos="10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ato-boldItalic.fntdata"/><Relationship Id="rId10" Type="http://schemas.openxmlformats.org/officeDocument/2006/relationships/font" Target="fonts/Lato-italic.fntdata"/><Relationship Id="rId9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71824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571824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ddeacab22_0_8:notes"/>
          <p:cNvSpPr/>
          <p:nvPr>
            <p:ph idx="2" type="sldImg"/>
          </p:nvPr>
        </p:nvSpPr>
        <p:spPr>
          <a:xfrm>
            <a:off x="571824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ddeacab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6891" y="297830"/>
            <a:ext cx="3195300" cy="821100"/>
          </a:xfrm>
          <a:prstGeom prst="rect">
            <a:avLst/>
          </a:prstGeom>
        </p:spPr>
        <p:txBody>
          <a:bodyPr anchorCtr="0" anchor="b" bIns="34700" lIns="34700" spcFirstLastPara="1" rIns="34700" wrap="square" tIns="34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6888" y="1133650"/>
            <a:ext cx="3195300" cy="317100"/>
          </a:xfrm>
          <a:prstGeom prst="rect">
            <a:avLst/>
          </a:prstGeom>
        </p:spPr>
        <p:txBody>
          <a:bodyPr anchorCtr="0" anchor="t" bIns="34700" lIns="34700" spcFirstLastPara="1" rIns="34700" wrap="square" tIns="34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16888" y="442450"/>
            <a:ext cx="3195300" cy="785400"/>
          </a:xfrm>
          <a:prstGeom prst="rect">
            <a:avLst/>
          </a:prstGeom>
        </p:spPr>
        <p:txBody>
          <a:bodyPr anchorCtr="0" anchor="b" bIns="34700" lIns="34700" spcFirstLastPara="1" rIns="34700" wrap="square" tIns="34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16888" y="1260890"/>
            <a:ext cx="3195300" cy="520500"/>
          </a:xfrm>
          <a:prstGeom prst="rect">
            <a:avLst/>
          </a:prstGeom>
        </p:spPr>
        <p:txBody>
          <a:bodyPr anchorCtr="0" anchor="t" bIns="34700" lIns="34700" spcFirstLastPara="1" rIns="34700" wrap="square" tIns="34700">
            <a:noAutofit/>
          </a:bodyPr>
          <a:lstStyle>
            <a:lvl1pPr indent="-273050" lvl="0" marL="4572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60350" lvl="1" marL="914400" algn="ctr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 algn="ctr"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 algn="ctr"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 algn="ctr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 algn="ctr"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 algn="ctr"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 algn="ctr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 algn="ctr">
              <a:spcBef>
                <a:spcPts val="600"/>
              </a:spcBef>
              <a:spcAft>
                <a:spcPts val="60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16888" y="860340"/>
            <a:ext cx="3195300" cy="3369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16888" y="178010"/>
            <a:ext cx="3195300" cy="228900"/>
          </a:xfrm>
          <a:prstGeom prst="rect">
            <a:avLst/>
          </a:prstGeom>
        </p:spPr>
        <p:txBody>
          <a:bodyPr anchorCtr="0" anchor="t" bIns="34700" lIns="34700" spcFirstLastPara="1" rIns="34700" wrap="square" tIns="34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6888" y="460990"/>
            <a:ext cx="3195300" cy="1366500"/>
          </a:xfrm>
          <a:prstGeom prst="rect">
            <a:avLst/>
          </a:prstGeom>
        </p:spPr>
        <p:txBody>
          <a:bodyPr anchorCtr="0" anchor="t" bIns="34700" lIns="34700" spcFirstLastPara="1" rIns="34700" wrap="square" tIns="3470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60350" lvl="1" marL="914400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600"/>
              </a:spcBef>
              <a:spcAft>
                <a:spcPts val="60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16888" y="178010"/>
            <a:ext cx="3195300" cy="228900"/>
          </a:xfrm>
          <a:prstGeom prst="rect">
            <a:avLst/>
          </a:prstGeom>
        </p:spPr>
        <p:txBody>
          <a:bodyPr anchorCtr="0" anchor="t" bIns="34700" lIns="34700" spcFirstLastPara="1" rIns="34700" wrap="square" tIns="34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16888" y="460990"/>
            <a:ext cx="1500000" cy="1366500"/>
          </a:xfrm>
          <a:prstGeom prst="rect">
            <a:avLst/>
          </a:prstGeom>
        </p:spPr>
        <p:txBody>
          <a:bodyPr anchorCtr="0" anchor="t" bIns="34700" lIns="34700" spcFirstLastPara="1" rIns="34700" wrap="square" tIns="34700">
            <a:no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60350" lvl="1" marL="914400"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60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60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60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60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600"/>
              </a:spcBef>
              <a:spcAft>
                <a:spcPts val="60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812150" y="460990"/>
            <a:ext cx="1500000" cy="1366500"/>
          </a:xfrm>
          <a:prstGeom prst="rect">
            <a:avLst/>
          </a:prstGeom>
        </p:spPr>
        <p:txBody>
          <a:bodyPr anchorCtr="0" anchor="t" bIns="34700" lIns="34700" spcFirstLastPara="1" rIns="34700" wrap="square" tIns="34700">
            <a:no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60350" lvl="1" marL="914400"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60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60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60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60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600"/>
              </a:spcBef>
              <a:spcAft>
                <a:spcPts val="60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16888" y="178010"/>
            <a:ext cx="3195300" cy="228900"/>
          </a:xfrm>
          <a:prstGeom prst="rect">
            <a:avLst/>
          </a:prstGeom>
        </p:spPr>
        <p:txBody>
          <a:bodyPr anchorCtr="0" anchor="t" bIns="34700" lIns="34700" spcFirstLastPara="1" rIns="34700" wrap="square" tIns="34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16888" y="222240"/>
            <a:ext cx="1053000" cy="302400"/>
          </a:xfrm>
          <a:prstGeom prst="rect">
            <a:avLst/>
          </a:prstGeom>
        </p:spPr>
        <p:txBody>
          <a:bodyPr anchorCtr="0" anchor="b" bIns="34700" lIns="34700" spcFirstLastPara="1" rIns="34700" wrap="square" tIns="34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16888" y="555840"/>
            <a:ext cx="1053000" cy="1271700"/>
          </a:xfrm>
          <a:prstGeom prst="rect">
            <a:avLst/>
          </a:prstGeom>
        </p:spPr>
        <p:txBody>
          <a:bodyPr anchorCtr="0" anchor="t" bIns="34700" lIns="34700" spcFirstLastPara="1" rIns="34700" wrap="square" tIns="34700">
            <a:no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60350" lvl="1" marL="914400"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60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60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60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60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60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600"/>
              </a:spcBef>
              <a:spcAft>
                <a:spcPts val="60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83844" y="180060"/>
            <a:ext cx="2387700" cy="16362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714500" y="-50"/>
            <a:ext cx="1714500" cy="205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700" lIns="34700" spcFirstLastPara="1" rIns="34700" wrap="square" tIns="34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9562" y="493270"/>
            <a:ext cx="1516800" cy="593100"/>
          </a:xfrm>
          <a:prstGeom prst="rect">
            <a:avLst/>
          </a:prstGeom>
        </p:spPr>
        <p:txBody>
          <a:bodyPr anchorCtr="0" anchor="b" bIns="34700" lIns="34700" spcFirstLastPara="1" rIns="34700" wrap="square" tIns="34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9562" y="1121230"/>
            <a:ext cx="1516800" cy="494100"/>
          </a:xfrm>
          <a:prstGeom prst="rect">
            <a:avLst/>
          </a:prstGeom>
        </p:spPr>
        <p:txBody>
          <a:bodyPr anchorCtr="0" anchor="t" bIns="34700" lIns="34700" spcFirstLastPara="1" rIns="34700" wrap="square" tIns="34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852313" y="289630"/>
            <a:ext cx="1439100" cy="14781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1pPr>
            <a:lvl2pPr indent="-260350" lvl="1" marL="914400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60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60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60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600"/>
              </a:spcBef>
              <a:spcAft>
                <a:spcPts val="60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16888" y="1692230"/>
            <a:ext cx="2249700" cy="2421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</p:spPr>
        <p:txBody>
          <a:bodyPr anchorCtr="0" anchor="ctr" bIns="34700" lIns="34700" spcFirstLastPara="1" rIns="34700" wrap="square" tIns="34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6888" y="178010"/>
            <a:ext cx="31953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700" lIns="34700" spcFirstLastPara="1" rIns="34700" wrap="square" tIns="34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6888" y="460990"/>
            <a:ext cx="31953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700" lIns="34700" spcFirstLastPara="1" rIns="34700" wrap="square" tIns="34700">
            <a:noAutofit/>
          </a:bodyPr>
          <a:lstStyle>
            <a:lvl1pPr indent="-273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1pPr>
            <a:lvl2pPr indent="-26035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2pPr>
            <a:lvl3pPr indent="-26035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3pPr>
            <a:lvl4pPr indent="-26035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4pPr>
            <a:lvl5pPr indent="-26035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5pPr>
            <a:lvl6pPr indent="-26035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6pPr>
            <a:lvl7pPr indent="-26035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7pPr>
            <a:lvl8pPr indent="-26035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8pPr>
            <a:lvl9pPr indent="-26035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177172" y="1865287"/>
            <a:ext cx="205500" cy="1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700" lIns="34700" spcFirstLastPara="1" rIns="34700" wrap="square" tIns="34700">
            <a:noAutofit/>
          </a:bodyPr>
          <a:lstStyle>
            <a:lvl1pPr lvl="0" algn="r">
              <a:buNone/>
              <a:defRPr sz="400">
                <a:solidFill>
                  <a:schemeClr val="dk2"/>
                </a:solidFill>
              </a:defRPr>
            </a:lvl1pPr>
            <a:lvl2pPr lvl="1" algn="r">
              <a:buNone/>
              <a:defRPr sz="400">
                <a:solidFill>
                  <a:schemeClr val="dk2"/>
                </a:solidFill>
              </a:defRPr>
            </a:lvl2pPr>
            <a:lvl3pPr lvl="2" algn="r">
              <a:buNone/>
              <a:defRPr sz="400">
                <a:solidFill>
                  <a:schemeClr val="dk2"/>
                </a:solidFill>
              </a:defRPr>
            </a:lvl3pPr>
            <a:lvl4pPr lvl="3" algn="r">
              <a:buNone/>
              <a:defRPr sz="400">
                <a:solidFill>
                  <a:schemeClr val="dk2"/>
                </a:solidFill>
              </a:defRPr>
            </a:lvl4pPr>
            <a:lvl5pPr lvl="4" algn="r">
              <a:buNone/>
              <a:defRPr sz="400">
                <a:solidFill>
                  <a:schemeClr val="dk2"/>
                </a:solidFill>
              </a:defRPr>
            </a:lvl5pPr>
            <a:lvl6pPr lvl="5" algn="r">
              <a:buNone/>
              <a:defRPr sz="400">
                <a:solidFill>
                  <a:schemeClr val="dk2"/>
                </a:solidFill>
              </a:defRPr>
            </a:lvl6pPr>
            <a:lvl7pPr lvl="6" algn="r">
              <a:buNone/>
              <a:defRPr sz="400">
                <a:solidFill>
                  <a:schemeClr val="dk2"/>
                </a:solidFill>
              </a:defRPr>
            </a:lvl7pPr>
            <a:lvl8pPr lvl="7" algn="r">
              <a:buNone/>
              <a:defRPr sz="400">
                <a:solidFill>
                  <a:schemeClr val="dk2"/>
                </a:solidFill>
              </a:defRPr>
            </a:lvl8pPr>
            <a:lvl9pPr lvl="8" algn="r">
              <a:buNone/>
              <a:defRPr sz="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vistaprint.com/business-cards/standard/templ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40000"/>
          </a:blip>
          <a:srcRect b="32899" l="1058" r="0" t="7735"/>
          <a:stretch/>
        </p:blipFill>
        <p:spPr>
          <a:xfrm flipH="1">
            <a:off x="0" y="0"/>
            <a:ext cx="3429000" cy="205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590" y="99100"/>
            <a:ext cx="1571980" cy="5732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30466" y="553730"/>
            <a:ext cx="19866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latin typeface="Lato"/>
                <a:ea typeface="Lato"/>
                <a:cs typeface="Lato"/>
                <a:sym typeface="Lato"/>
              </a:rPr>
              <a:t>2020 POPCORN FUNDRAISER</a:t>
            </a:r>
            <a:endParaRPr sz="95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638" y="99103"/>
            <a:ext cx="527481" cy="64875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90513" y="828513"/>
            <a:ext cx="30957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I’m _________________________. Thank you for helping me earn my way to ________________________________________. Please use my keycode _________________ when placing your order online at PopcornOrdering.com. You’ll help me out, won’t you?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0252" y="115475"/>
            <a:ext cx="498900" cy="4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116888" y="178010"/>
            <a:ext cx="3195300" cy="228900"/>
          </a:xfrm>
          <a:prstGeom prst="rect">
            <a:avLst/>
          </a:prstGeom>
        </p:spPr>
        <p:txBody>
          <a:bodyPr anchorCtr="0" anchor="t" bIns="34700" lIns="34700" spcFirstLastPara="1" rIns="34700" wrap="square" tIns="34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ORDER CARDS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16888" y="460990"/>
            <a:ext cx="3195300" cy="1366500"/>
          </a:xfrm>
          <a:prstGeom prst="rect">
            <a:avLst/>
          </a:prstGeom>
        </p:spPr>
        <p:txBody>
          <a:bodyPr anchorCtr="0" anchor="t" bIns="34700" lIns="34700" spcFirstLastPara="1" rIns="34700" wrap="square" tIns="34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Visit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https://www.vistaprint.com/business-cards/standard/templates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